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4"/>
  </p:notesMasterIdLst>
  <p:sldIdLst>
    <p:sldId id="256" r:id="rId2"/>
    <p:sldId id="305" r:id="rId3"/>
    <p:sldId id="262" r:id="rId4"/>
    <p:sldId id="306" r:id="rId5"/>
    <p:sldId id="284" r:id="rId6"/>
    <p:sldId id="308" r:id="rId7"/>
    <p:sldId id="259" r:id="rId8"/>
    <p:sldId id="260" r:id="rId9"/>
    <p:sldId id="285" r:id="rId10"/>
    <p:sldId id="261" r:id="rId11"/>
    <p:sldId id="300" r:id="rId12"/>
    <p:sldId id="281" r:id="rId13"/>
    <p:sldId id="286" r:id="rId14"/>
    <p:sldId id="293" r:id="rId15"/>
    <p:sldId id="299" r:id="rId16"/>
    <p:sldId id="295" r:id="rId17"/>
    <p:sldId id="296" r:id="rId18"/>
    <p:sldId id="263" r:id="rId19"/>
    <p:sldId id="264" r:id="rId20"/>
    <p:sldId id="309" r:id="rId21"/>
    <p:sldId id="265" r:id="rId22"/>
    <p:sldId id="267" r:id="rId23"/>
    <p:sldId id="277" r:id="rId24"/>
    <p:sldId id="278" r:id="rId25"/>
    <p:sldId id="288" r:id="rId26"/>
    <p:sldId id="268" r:id="rId27"/>
    <p:sldId id="269" r:id="rId28"/>
    <p:sldId id="270" r:id="rId29"/>
    <p:sldId id="271" r:id="rId30"/>
    <p:sldId id="289" r:id="rId31"/>
    <p:sldId id="274" r:id="rId32"/>
    <p:sldId id="279" r:id="rId33"/>
    <p:sldId id="282" r:id="rId34"/>
    <p:sldId id="290" r:id="rId35"/>
    <p:sldId id="283" r:id="rId36"/>
    <p:sldId id="301" r:id="rId37"/>
    <p:sldId id="304" r:id="rId38"/>
    <p:sldId id="276" r:id="rId39"/>
    <p:sldId id="291" r:id="rId40"/>
    <p:sldId id="292" r:id="rId41"/>
    <p:sldId id="272" r:id="rId42"/>
    <p:sldId id="307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06716FC-45E2-4B57-9FFC-8F97DDF9E6EE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2C62B48-7AFA-461B-AC52-129317B10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76387DF-CE82-4FF3-A5E9-4FDB6A9E36B2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C712AE-72E5-4890-84DD-46777A8A3BFA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B6B155-51C4-4365-9618-F149740CF7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111ED-F325-419F-945B-A80EDC1EE29C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E20AE-C35D-4743-B8AF-B347519B4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C4E00-61AE-4777-A452-CD752E77F923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39AF5-55EE-47C5-823E-5466A5B1B8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282D-722F-45BA-ADC9-61BF59639F41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8A023-226F-4CDB-A361-1AEFCD80C7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819D39-3C0E-4305-9A33-51656A4F8493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688396-C8AC-4D41-BF58-3CC27704E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FF8E6-2602-4857-B5A0-6A7442070ADA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3A9AB-CDD6-403D-9F38-3D0E5BCC1D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B112E-2F2E-4274-B342-92F1E6BEB23D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5E563-5598-47BC-A2F0-DBD87A581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D16E3-930E-48B0-84AA-6B940100D989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60DE3-0BA0-47D1-A19B-88FAD28569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FE8220-7567-4ED1-93FD-8C8745BF3EEB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650EB9-C462-4796-9E0D-BAD0980929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30EE1-F7C6-4EDB-A00E-37B606EDE20C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DB6DF-F8CA-4377-A1D1-FE746F62E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ound Single Corner Rectangle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5BF37C-ECC6-4D11-9C51-BEA6F040AF9F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DE21D4-3741-43A4-B619-84F7732FE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4E943E1-F276-4327-91F2-241F13ADD33F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3FB4A3E-38CF-461C-A509-51663A9F0C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3" r:id="rId2"/>
    <p:sldLayoutId id="2147483771" r:id="rId3"/>
    <p:sldLayoutId id="2147483764" r:id="rId4"/>
    <p:sldLayoutId id="2147483765" r:id="rId5"/>
    <p:sldLayoutId id="2147483766" r:id="rId6"/>
    <p:sldLayoutId id="2147483772" r:id="rId7"/>
    <p:sldLayoutId id="2147483767" r:id="rId8"/>
    <p:sldLayoutId id="2147483773" r:id="rId9"/>
    <p:sldLayoutId id="2147483768" r:id="rId10"/>
    <p:sldLayoutId id="21474837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Mexican and American Independence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9144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Compared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Napoleon Bonaparte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5363" name="Content Placeholder 3" descr="imagesCA0986O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5000" y="1143000"/>
            <a:ext cx="4895850" cy="3287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Conflict with France in America</a:t>
            </a:r>
            <a:endParaRPr lang="en-US" dirty="0"/>
          </a:p>
        </p:txBody>
      </p:sp>
      <p:pic>
        <p:nvPicPr>
          <p:cNvPr id="16387" name="Content Placeholder 3" descr="fiw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0200" y="762000"/>
            <a:ext cx="5791200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Colonial Grievances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7411" name="Content Placeholder 3" descr="taxa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38400" y="609600"/>
            <a:ext cx="4343400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5400" smtClean="0"/>
              <a:t>The revolutions began with proclamations  and dramatic conflicts</a:t>
            </a:r>
          </a:p>
          <a:p>
            <a:pPr>
              <a:buFont typeface="Wingdings 2" pitchFamily="18" charset="2"/>
              <a:buNone/>
            </a:pPr>
            <a:endParaRPr lang="en-US" sz="5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Boston Tea Party</a:t>
            </a:r>
            <a:endParaRPr lang="en-US" dirty="0"/>
          </a:p>
        </p:txBody>
      </p:sp>
      <p:pic>
        <p:nvPicPr>
          <p:cNvPr id="19459" name="Content Placeholder 3" descr="boston-tea-party-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38313" y="747713"/>
            <a:ext cx="5715000" cy="3752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Intolerable Acts</a:t>
            </a:r>
            <a:endParaRPr lang="en-US" dirty="0"/>
          </a:p>
        </p:txBody>
      </p:sp>
      <p:pic>
        <p:nvPicPr>
          <p:cNvPr id="20483" name="Content Placeholder 3" descr="Intolerable_Acts_thumb_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530225"/>
            <a:ext cx="5583238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Boston “Massacre”</a:t>
            </a:r>
            <a:endParaRPr lang="en-US" dirty="0"/>
          </a:p>
        </p:txBody>
      </p:sp>
      <p:pic>
        <p:nvPicPr>
          <p:cNvPr id="21507" name="Content Placeholder 3" descr="2mass1770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530225"/>
            <a:ext cx="5583238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Lexington and Concord  1775</a:t>
            </a:r>
            <a:endParaRPr lang="en-US" dirty="0"/>
          </a:p>
        </p:txBody>
      </p:sp>
      <p:pic>
        <p:nvPicPr>
          <p:cNvPr id="22531" name="Content Placeholder 3" descr="lexington_concor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54150" y="530225"/>
            <a:ext cx="6281738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Second Continental Congress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3555" name="Content Placeholder 3" descr="declarationinde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28813" y="704850"/>
            <a:ext cx="5334000" cy="3838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Declaration of Independence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4579" name="Content Placeholder 3" descr="Declaration-of-Independen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86113" y="990600"/>
            <a:ext cx="2819400" cy="3267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English Colonies</a:t>
            </a:r>
            <a:endParaRPr lang="en-US" dirty="0"/>
          </a:p>
        </p:txBody>
      </p:sp>
      <p:pic>
        <p:nvPicPr>
          <p:cNvPr id="7171" name="Content Placeholder 3" descr="3coloni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0" y="530225"/>
            <a:ext cx="3165475" cy="4852988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US" sz="4400" smtClean="0"/>
              <a:t>The Mexican Conspirators read and were inspired by the American Declaration of Independence</a:t>
            </a:r>
          </a:p>
        </p:txBody>
      </p:sp>
      <p:pic>
        <p:nvPicPr>
          <p:cNvPr id="25604" name="Picture 3" descr="1241122927S16O6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708400"/>
            <a:ext cx="3048000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us%20flag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733800"/>
            <a:ext cx="3227388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Allende</a:t>
            </a: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Warns Hidalgo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6627" name="Content Placeholder 3" descr="7039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69988" y="457200"/>
            <a:ext cx="6511925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Grito</a:t>
            </a: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de Dolores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7651" name="Content Placeholder 3" descr="image001_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2200" y="609600"/>
            <a:ext cx="7289800" cy="4181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Alhondiga</a:t>
            </a: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Granaditas</a:t>
            </a: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--Guanajuato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8675" name="Content Placeholder 3" descr="Alhondiga_de_Granadita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530225"/>
            <a:ext cx="5583238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Pipila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9699" name="Content Placeholder 3" descr="Alhondiga_08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95600" y="827088"/>
            <a:ext cx="3733800" cy="3949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US" sz="5400" smtClean="0"/>
              <a:t>Heroes emerged as leaders of the revolutions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General George Washington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1747" name="Content Placeholder 3" descr="GW17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33600" y="530225"/>
            <a:ext cx="4276725" cy="4933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President George Washington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2771" name="Content Placeholder 3" descr="gw_f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0400" y="565150"/>
            <a:ext cx="2895600" cy="42751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Father Miguel Hidalgo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3795" name="Content Placeholder 3" descr="hidalg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0" y="484188"/>
            <a:ext cx="4876800" cy="4519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Father Jose Maria Morelos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4819" name="Content Placeholder 3" descr="morelos-stand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52763" y="530225"/>
            <a:ext cx="3084512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New Spain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8195" name="Content Placeholder 3" descr="new_spain_viceroyal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0" y="792163"/>
            <a:ext cx="5916613" cy="45386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US" sz="5400" smtClean="0"/>
              <a:t>Both</a:t>
            </a:r>
            <a:r>
              <a:rPr lang="en-US" smtClean="0"/>
              <a:t> </a:t>
            </a:r>
            <a:r>
              <a:rPr lang="en-US" sz="5400" smtClean="0"/>
              <a:t>revolutions fell on hard times.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Valley Forge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6867" name="Content Placeholder 3" descr="valley-forge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38313" y="571500"/>
            <a:ext cx="5715000" cy="41052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Execution of Hidalgo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7891" name="Content Placeholder 3" descr="posbib9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78113" y="719138"/>
            <a:ext cx="3265487" cy="46148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Execution of </a:t>
            </a:r>
            <a:r>
              <a:rPr lang="en-US" smtClean="0"/>
              <a:t>Padre Morelos</a:t>
            </a:r>
            <a:endParaRPr lang="en-US"/>
          </a:p>
        </p:txBody>
      </p:sp>
      <p:pic>
        <p:nvPicPr>
          <p:cNvPr id="38915" name="Content Placeholder 3" descr="imagesCAZYN0T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90800" y="920750"/>
            <a:ext cx="4654550" cy="3956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US" sz="5400" smtClean="0"/>
              <a:t>The revolutions took several years to achieve success and had significant turning points.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Hidalgo at Monte </a:t>
            </a:r>
            <a:r>
              <a:rPr lang="en-US" dirty="0" err="1" smtClean="0"/>
              <a:t>las</a:t>
            </a:r>
            <a:r>
              <a:rPr lang="en-US" dirty="0" smtClean="0"/>
              <a:t> Cruces</a:t>
            </a:r>
            <a:endParaRPr lang="en-US" dirty="0"/>
          </a:p>
        </p:txBody>
      </p:sp>
      <p:pic>
        <p:nvPicPr>
          <p:cNvPr id="40963" name="Content Placeholder 3" descr="monte de las cruc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5038" y="1524000"/>
            <a:ext cx="4959350" cy="3276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Battle of Saratoga</a:t>
            </a:r>
            <a:endParaRPr lang="en-US" dirty="0"/>
          </a:p>
        </p:txBody>
      </p:sp>
      <p:pic>
        <p:nvPicPr>
          <p:cNvPr id="41987" name="Content Placeholder 3" descr="101S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63675" y="530225"/>
            <a:ext cx="6262688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Franklin secures an alliance with France</a:t>
            </a:r>
            <a:endParaRPr lang="en-US" dirty="0"/>
          </a:p>
        </p:txBody>
      </p:sp>
      <p:pic>
        <p:nvPicPr>
          <p:cNvPr id="43011" name="Content Placeholder 3" descr="benjamin franklin fran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3775" y="530225"/>
            <a:ext cx="4662488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British Surrender at Yorktown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4035" name="Content Placeholder 3" descr="Yorktown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2600" y="755650"/>
            <a:ext cx="6616700" cy="4349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US" sz="5400" smtClean="0"/>
              <a:t>Neither was a social revolution, but social changes evolved as a result.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North America, 1770</a:t>
            </a:r>
            <a:endParaRPr lang="en-US" dirty="0"/>
          </a:p>
        </p:txBody>
      </p:sp>
      <p:pic>
        <p:nvPicPr>
          <p:cNvPr id="9219" name="Content Placeholder 3" descr="map_03_b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195388"/>
            <a:ext cx="5562600" cy="3708400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US" sz="5400" smtClean="0"/>
              <a:t>Both revolutions achieved the goal of full independence.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Emperor Agustin de Iturbide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7107" name="Content Placeholder 3" descr="iturbide-emper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89275" y="530225"/>
            <a:ext cx="3011488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American signatories, Treaty of Paris, 1783, by Benjamin West</a:t>
            </a:r>
            <a:endParaRPr lang="en-US" dirty="0"/>
          </a:p>
        </p:txBody>
      </p:sp>
      <p:pic>
        <p:nvPicPr>
          <p:cNvPr id="48131" name="Content Placeholder 3" descr="1783_Signators-to-the-Treaty-of-Paris_(B-West-unfinished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62163" y="530225"/>
            <a:ext cx="5065712" cy="418782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US" sz="5400" smtClean="0"/>
              <a:t>Lengthy colonial rule created problems with the mother country.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Royal Gov. Arthur Dobbs of North Carolina</a:t>
            </a:r>
            <a:endParaRPr lang="en-US" dirty="0"/>
          </a:p>
        </p:txBody>
      </p:sp>
      <p:pic>
        <p:nvPicPr>
          <p:cNvPr id="11267" name="Content Placeholder 3" descr="screen_447d88692ea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70213" y="530225"/>
            <a:ext cx="3249612" cy="418782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Spanish Colonial Rule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2291" name="Content Placeholder 3" descr="fif=sc1_SC199074_fpx&amp;obj=iip,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14688" y="623888"/>
            <a:ext cx="2762250" cy="4000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Society in New Spain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3315" name="Content Placeholder 3" descr="Mestiz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17650" y="530225"/>
            <a:ext cx="6154738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339" name="Content Placeholder 4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US" sz="5400" smtClean="0"/>
              <a:t>International conflict involving the mother country precipitated conflict with the colony.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12754</TotalTime>
  <Words>214</Words>
  <Application>Microsoft Office PowerPoint</Application>
  <PresentationFormat>On-screen Show (4:3)</PresentationFormat>
  <Paragraphs>44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Verdana</vt:lpstr>
      <vt:lpstr>Wingdings 2</vt:lpstr>
      <vt:lpstr>Calibri</vt:lpstr>
      <vt:lpstr>Aspect</vt:lpstr>
      <vt:lpstr>Mexican and American Independence</vt:lpstr>
      <vt:lpstr>English Colonies</vt:lpstr>
      <vt:lpstr>New Spain</vt:lpstr>
      <vt:lpstr>North America, 1770</vt:lpstr>
      <vt:lpstr>Slide 5</vt:lpstr>
      <vt:lpstr>       Royal Gov. Arthur Dobbs of North Carolina</vt:lpstr>
      <vt:lpstr>Spanish Colonial Rule</vt:lpstr>
      <vt:lpstr>Society in New Spain</vt:lpstr>
      <vt:lpstr>Slide 9</vt:lpstr>
      <vt:lpstr>Napoleon Bonaparte</vt:lpstr>
      <vt:lpstr>Conflict with France in America</vt:lpstr>
      <vt:lpstr>Colonial Grievances</vt:lpstr>
      <vt:lpstr>Slide 13</vt:lpstr>
      <vt:lpstr>The Boston Tea Party</vt:lpstr>
      <vt:lpstr>The Intolerable Acts</vt:lpstr>
      <vt:lpstr>The Boston “Massacre”</vt:lpstr>
      <vt:lpstr>Lexington and Concord  1775</vt:lpstr>
      <vt:lpstr>Second Continental Congress</vt:lpstr>
      <vt:lpstr>Declaration of Independence</vt:lpstr>
      <vt:lpstr>Slide 20</vt:lpstr>
      <vt:lpstr>Allende Warns Hidalgo</vt:lpstr>
      <vt:lpstr>Grito de Dolores</vt:lpstr>
      <vt:lpstr>Alhondiga de Granaditas--Guanajuato</vt:lpstr>
      <vt:lpstr>Pipila</vt:lpstr>
      <vt:lpstr>Slide 25</vt:lpstr>
      <vt:lpstr>General George Washington</vt:lpstr>
      <vt:lpstr>President George Washington</vt:lpstr>
      <vt:lpstr>Father Miguel Hidalgo</vt:lpstr>
      <vt:lpstr>Father Jose Maria Morelos</vt:lpstr>
      <vt:lpstr>Slide 30</vt:lpstr>
      <vt:lpstr>Valley Forge</vt:lpstr>
      <vt:lpstr>Execution of Hidalgo</vt:lpstr>
      <vt:lpstr>Execution of Padre Morelos</vt:lpstr>
      <vt:lpstr>Slide 34</vt:lpstr>
      <vt:lpstr>Hidalgo at Monte las Cruces</vt:lpstr>
      <vt:lpstr>Battle of Saratoga</vt:lpstr>
      <vt:lpstr>Franklin secures an alliance with France</vt:lpstr>
      <vt:lpstr>British Surrender at Yorktown</vt:lpstr>
      <vt:lpstr>Slide 39</vt:lpstr>
      <vt:lpstr>Slide 40</vt:lpstr>
      <vt:lpstr>Emperor Agustin de Iturbide</vt:lpstr>
      <vt:lpstr>American signatories, Treaty of Paris, 1783, by Benjamin West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Mexican and American Independence</dc:title>
  <dc:creator>Tony</dc:creator>
  <cp:lastModifiedBy>prov</cp:lastModifiedBy>
  <cp:revision>166</cp:revision>
  <dcterms:created xsi:type="dcterms:W3CDTF">2011-09-04T19:52:25Z</dcterms:created>
  <dcterms:modified xsi:type="dcterms:W3CDTF">2012-05-31T17:12:59Z</dcterms:modified>
</cp:coreProperties>
</file>